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76" r:id="rId7"/>
    <p:sldId id="275" r:id="rId8"/>
    <p:sldId id="274" r:id="rId9"/>
    <p:sldId id="261" r:id="rId10"/>
    <p:sldId id="273" r:id="rId11"/>
    <p:sldId id="262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62"/>
  </p:normalViewPr>
  <p:slideViewPr>
    <p:cSldViewPr snapToGrid="0" snapToObjects="1">
      <p:cViewPr varScale="1">
        <p:scale>
          <a:sx n="148" d="100"/>
          <a:sy n="148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022B5-A5CA-354A-ADB2-0E786210F928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F99B-8B87-524A-BB77-775BFC44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person talks… 1 min </a:t>
            </a:r>
            <a:r>
              <a:rPr lang="en-US" dirty="0" err="1"/>
              <a:t>backround</a:t>
            </a:r>
            <a:r>
              <a:rPr lang="en-US" dirty="0"/>
              <a:t>. Why coding? Future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0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person talks… 1 min </a:t>
            </a:r>
            <a:r>
              <a:rPr lang="en-US" dirty="0" err="1"/>
              <a:t>backround</a:t>
            </a:r>
            <a:r>
              <a:rPr lang="en-US" dirty="0"/>
              <a:t>. Why coding? Future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0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8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7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9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9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jex201.github.io/SoBasted201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93F144-8220-C44C-9F11-7EF5046F7D73}"/>
              </a:ext>
            </a:extLst>
          </p:cNvPr>
          <p:cNvSpPr/>
          <p:nvPr/>
        </p:nvSpPr>
        <p:spPr>
          <a:xfrm>
            <a:off x="0" y="224287"/>
            <a:ext cx="9144000" cy="66337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FA826-D905-1041-8403-98600811D169}"/>
              </a:ext>
            </a:extLst>
          </p:cNvPr>
          <p:cNvGrpSpPr/>
          <p:nvPr/>
        </p:nvGrpSpPr>
        <p:grpSpPr>
          <a:xfrm>
            <a:off x="-34504" y="0"/>
            <a:ext cx="9394166" cy="5051021"/>
            <a:chOff x="-8627" y="0"/>
            <a:chExt cx="9394166" cy="442991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F84EC-2D05-FB40-83CC-8BD55C3B26B4}"/>
                </a:ext>
              </a:extLst>
            </p:cNvPr>
            <p:cNvSpPr/>
            <p:nvPr/>
          </p:nvSpPr>
          <p:spPr>
            <a:xfrm>
              <a:off x="-8627" y="0"/>
              <a:ext cx="9178506" cy="4252823"/>
            </a:xfrm>
            <a:custGeom>
              <a:avLst/>
              <a:gdLst>
                <a:gd name="connsiteX0" fmla="*/ 34506 w 9178506"/>
                <a:gd name="connsiteY0" fmla="*/ 3709358 h 4252823"/>
                <a:gd name="connsiteX1" fmla="*/ 34506 w 9178506"/>
                <a:gd name="connsiteY1" fmla="*/ 0 h 4252823"/>
                <a:gd name="connsiteX2" fmla="*/ 9178506 w 9178506"/>
                <a:gd name="connsiteY2" fmla="*/ 0 h 4252823"/>
                <a:gd name="connsiteX3" fmla="*/ 9178506 w 9178506"/>
                <a:gd name="connsiteY3" fmla="*/ 2208362 h 4252823"/>
                <a:gd name="connsiteX4" fmla="*/ 8997351 w 9178506"/>
                <a:gd name="connsiteY4" fmla="*/ 2053087 h 4252823"/>
                <a:gd name="connsiteX5" fmla="*/ 8566031 w 9178506"/>
                <a:gd name="connsiteY5" fmla="*/ 1854679 h 4252823"/>
                <a:gd name="connsiteX6" fmla="*/ 7919049 w 9178506"/>
                <a:gd name="connsiteY6" fmla="*/ 1880558 h 4252823"/>
                <a:gd name="connsiteX7" fmla="*/ 7522234 w 9178506"/>
                <a:gd name="connsiteY7" fmla="*/ 2001328 h 4252823"/>
                <a:gd name="connsiteX8" fmla="*/ 7082287 w 9178506"/>
                <a:gd name="connsiteY8" fmla="*/ 2165230 h 4252823"/>
                <a:gd name="connsiteX9" fmla="*/ 6504317 w 9178506"/>
                <a:gd name="connsiteY9" fmla="*/ 2518913 h 4252823"/>
                <a:gd name="connsiteX10" fmla="*/ 5917721 w 9178506"/>
                <a:gd name="connsiteY10" fmla="*/ 2907102 h 4252823"/>
                <a:gd name="connsiteX11" fmla="*/ 5167223 w 9178506"/>
                <a:gd name="connsiteY11" fmla="*/ 3407434 h 4252823"/>
                <a:gd name="connsiteX12" fmla="*/ 4511615 w 9178506"/>
                <a:gd name="connsiteY12" fmla="*/ 3838755 h 4252823"/>
                <a:gd name="connsiteX13" fmla="*/ 3890514 w 9178506"/>
                <a:gd name="connsiteY13" fmla="*/ 4132053 h 4252823"/>
                <a:gd name="connsiteX14" fmla="*/ 3269412 w 9178506"/>
                <a:gd name="connsiteY14" fmla="*/ 4252823 h 4252823"/>
                <a:gd name="connsiteX15" fmla="*/ 2760453 w 9178506"/>
                <a:gd name="connsiteY15" fmla="*/ 4132053 h 4252823"/>
                <a:gd name="connsiteX16" fmla="*/ 2251495 w 9178506"/>
                <a:gd name="connsiteY16" fmla="*/ 3899140 h 4252823"/>
                <a:gd name="connsiteX17" fmla="*/ 1785668 w 9178506"/>
                <a:gd name="connsiteY17" fmla="*/ 3605842 h 4252823"/>
                <a:gd name="connsiteX18" fmla="*/ 1345721 w 9178506"/>
                <a:gd name="connsiteY18" fmla="*/ 3312543 h 4252823"/>
                <a:gd name="connsiteX19" fmla="*/ 983412 w 9178506"/>
                <a:gd name="connsiteY19" fmla="*/ 3191774 h 4252823"/>
                <a:gd name="connsiteX20" fmla="*/ 759125 w 9178506"/>
                <a:gd name="connsiteY20" fmla="*/ 3174521 h 4252823"/>
                <a:gd name="connsiteX21" fmla="*/ 483080 w 9178506"/>
                <a:gd name="connsiteY21" fmla="*/ 3269411 h 4252823"/>
                <a:gd name="connsiteX22" fmla="*/ 250166 w 9178506"/>
                <a:gd name="connsiteY22" fmla="*/ 3459192 h 4252823"/>
                <a:gd name="connsiteX23" fmla="*/ 0 w 9178506"/>
                <a:gd name="connsiteY23" fmla="*/ 3916392 h 4252823"/>
                <a:gd name="connsiteX24" fmla="*/ 43132 w 9178506"/>
                <a:gd name="connsiteY24" fmla="*/ 3761117 h 42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78506" h="4252823">
                  <a:moveTo>
                    <a:pt x="34506" y="3709358"/>
                  </a:moveTo>
                  <a:lnTo>
                    <a:pt x="34506" y="0"/>
                  </a:lnTo>
                  <a:lnTo>
                    <a:pt x="9178506" y="0"/>
                  </a:lnTo>
                  <a:lnTo>
                    <a:pt x="9178506" y="2208362"/>
                  </a:lnTo>
                  <a:lnTo>
                    <a:pt x="8997351" y="2053087"/>
                  </a:lnTo>
                  <a:lnTo>
                    <a:pt x="8566031" y="1854679"/>
                  </a:lnTo>
                  <a:lnTo>
                    <a:pt x="7919049" y="1880558"/>
                  </a:lnTo>
                  <a:lnTo>
                    <a:pt x="7522234" y="2001328"/>
                  </a:lnTo>
                  <a:lnTo>
                    <a:pt x="7082287" y="2165230"/>
                  </a:lnTo>
                  <a:lnTo>
                    <a:pt x="6504317" y="2518913"/>
                  </a:lnTo>
                  <a:lnTo>
                    <a:pt x="5917721" y="2907102"/>
                  </a:lnTo>
                  <a:lnTo>
                    <a:pt x="5167223" y="3407434"/>
                  </a:lnTo>
                  <a:lnTo>
                    <a:pt x="4511615" y="3838755"/>
                  </a:lnTo>
                  <a:lnTo>
                    <a:pt x="3890514" y="4132053"/>
                  </a:lnTo>
                  <a:lnTo>
                    <a:pt x="3269412" y="4252823"/>
                  </a:lnTo>
                  <a:lnTo>
                    <a:pt x="2760453" y="4132053"/>
                  </a:lnTo>
                  <a:lnTo>
                    <a:pt x="2251495" y="3899140"/>
                  </a:lnTo>
                  <a:lnTo>
                    <a:pt x="1785668" y="3605842"/>
                  </a:lnTo>
                  <a:lnTo>
                    <a:pt x="1345721" y="3312543"/>
                  </a:lnTo>
                  <a:lnTo>
                    <a:pt x="983412" y="3191774"/>
                  </a:lnTo>
                  <a:lnTo>
                    <a:pt x="759125" y="3174521"/>
                  </a:lnTo>
                  <a:lnTo>
                    <a:pt x="483080" y="3269411"/>
                  </a:lnTo>
                  <a:lnTo>
                    <a:pt x="250166" y="3459192"/>
                  </a:lnTo>
                  <a:lnTo>
                    <a:pt x="0" y="3916392"/>
                  </a:lnTo>
                  <a:lnTo>
                    <a:pt x="43132" y="3761117"/>
                  </a:lnTo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C49A6CC-54DE-9C41-9D17-7EE1DCD47230}"/>
                </a:ext>
              </a:extLst>
            </p:cNvPr>
            <p:cNvSpPr/>
            <p:nvPr/>
          </p:nvSpPr>
          <p:spPr>
            <a:xfrm>
              <a:off x="0" y="1835988"/>
              <a:ext cx="9385539" cy="2593931"/>
            </a:xfrm>
            <a:custGeom>
              <a:avLst/>
              <a:gdLst>
                <a:gd name="connsiteX0" fmla="*/ 0 w 9368287"/>
                <a:gd name="connsiteY0" fmla="*/ 2145357 h 2593931"/>
                <a:gd name="connsiteX1" fmla="*/ 957532 w 9368287"/>
                <a:gd name="connsiteY1" fmla="*/ 1334474 h 2593931"/>
                <a:gd name="connsiteX2" fmla="*/ 3579963 w 9368287"/>
                <a:gd name="connsiteY2" fmla="*/ 2378271 h 2593931"/>
                <a:gd name="connsiteX3" fmla="*/ 7401464 w 9368287"/>
                <a:gd name="connsiteY3" fmla="*/ 195788 h 2593931"/>
                <a:gd name="connsiteX4" fmla="*/ 9135374 w 9368287"/>
                <a:gd name="connsiteY4" fmla="*/ 368316 h 2593931"/>
                <a:gd name="connsiteX5" fmla="*/ 9342408 w 9368287"/>
                <a:gd name="connsiteY5" fmla="*/ 2524920 h 2593931"/>
                <a:gd name="connsiteX6" fmla="*/ 9342408 w 9368287"/>
                <a:gd name="connsiteY6" fmla="*/ 2524920 h 2593931"/>
                <a:gd name="connsiteX7" fmla="*/ 9368287 w 9368287"/>
                <a:gd name="connsiteY7" fmla="*/ 2593931 h 259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68287" h="2593931">
                  <a:moveTo>
                    <a:pt x="0" y="2145357"/>
                  </a:moveTo>
                  <a:cubicBezTo>
                    <a:pt x="180436" y="1720506"/>
                    <a:pt x="360872" y="1295655"/>
                    <a:pt x="957532" y="1334474"/>
                  </a:cubicBezTo>
                  <a:cubicBezTo>
                    <a:pt x="1554193" y="1373293"/>
                    <a:pt x="2505974" y="2568052"/>
                    <a:pt x="3579963" y="2378271"/>
                  </a:cubicBezTo>
                  <a:cubicBezTo>
                    <a:pt x="4653952" y="2188490"/>
                    <a:pt x="6475562" y="530780"/>
                    <a:pt x="7401464" y="195788"/>
                  </a:cubicBezTo>
                  <a:cubicBezTo>
                    <a:pt x="8327366" y="-139205"/>
                    <a:pt x="8811883" y="-19873"/>
                    <a:pt x="9135374" y="368316"/>
                  </a:cubicBezTo>
                  <a:cubicBezTo>
                    <a:pt x="9458865" y="756505"/>
                    <a:pt x="9342408" y="2524920"/>
                    <a:pt x="9342408" y="2524920"/>
                  </a:cubicBezTo>
                  <a:lnTo>
                    <a:pt x="9342408" y="2524920"/>
                  </a:lnTo>
                  <a:lnTo>
                    <a:pt x="9368287" y="2593931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9EA0768-DBFB-424A-8513-554617BE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985" y="4666879"/>
            <a:ext cx="5426015" cy="1116865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Shopping List Builder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7D51B8A-A1EC-6A44-A4FE-34062822A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1269" y="5700022"/>
            <a:ext cx="4619446" cy="1229009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~Thanksgiving Edition~</a:t>
            </a:r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19E19805-7120-D144-AF02-069FC416F2FB}"/>
              </a:ext>
            </a:extLst>
          </p:cNvPr>
          <p:cNvSpPr txBox="1">
            <a:spLocks/>
          </p:cNvSpPr>
          <p:nvPr/>
        </p:nvSpPr>
        <p:spPr>
          <a:xfrm>
            <a:off x="5798204" y="6609857"/>
            <a:ext cx="4619446" cy="122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Gabriola" pitchFamily="82" charset="0"/>
              </a:rPr>
              <a:t>CODE 201 – November 3, 2018</a:t>
            </a:r>
          </a:p>
        </p:txBody>
      </p:sp>
    </p:spTree>
    <p:extLst>
      <p:ext uri="{BB962C8B-B14F-4D97-AF65-F5344CB8AC3E}">
        <p14:creationId xmlns:p14="http://schemas.microsoft.com/office/powerpoint/2010/main" val="168149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7892A2-6FEA-8A43-8BC1-BA82562FA189}"/>
              </a:ext>
            </a:extLst>
          </p:cNvPr>
          <p:cNvSpPr/>
          <p:nvPr/>
        </p:nvSpPr>
        <p:spPr>
          <a:xfrm>
            <a:off x="0" y="17255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752527-D01A-044C-9593-DB8277295E1B}"/>
              </a:ext>
            </a:extLst>
          </p:cNvPr>
          <p:cNvSpPr txBox="1">
            <a:spLocks/>
          </p:cNvSpPr>
          <p:nvPr/>
        </p:nvSpPr>
        <p:spPr>
          <a:xfrm>
            <a:off x="120773" y="-208822"/>
            <a:ext cx="49353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Changing Buttons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061B2C-4D02-0B40-BDB7-383C29CC5E16}"/>
              </a:ext>
            </a:extLst>
          </p:cNvPr>
          <p:cNvSpPr txBox="1">
            <a:spLocks/>
          </p:cNvSpPr>
          <p:nvPr/>
        </p:nvSpPr>
        <p:spPr>
          <a:xfrm>
            <a:off x="310547" y="1116741"/>
            <a:ext cx="6236901" cy="960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Gabriola" pitchFamily="82" charset="0"/>
              </a:rPr>
              <a:t>Challenge</a:t>
            </a:r>
            <a:r>
              <a:rPr lang="en-US" sz="2800" dirty="0">
                <a:latin typeface="Gabriola" pitchFamily="82" charset="0"/>
              </a:rPr>
              <a:t>: Create a visual representation of what recipes have been selected by the user that persists on page reload.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C2832-F85C-3F43-A7F8-DCA0B026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9" y="2227139"/>
            <a:ext cx="5402379" cy="448075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8582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73402-DE13-0E4E-A547-C40B722889E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10A4BE5-FAE1-B945-8211-2B6BB9B1B04A}"/>
              </a:ext>
            </a:extLst>
          </p:cNvPr>
          <p:cNvSpPr/>
          <p:nvPr/>
        </p:nvSpPr>
        <p:spPr>
          <a:xfrm>
            <a:off x="0" y="3019245"/>
            <a:ext cx="7643004" cy="3856008"/>
          </a:xfrm>
          <a:custGeom>
            <a:avLst/>
            <a:gdLst>
              <a:gd name="connsiteX0" fmla="*/ 0 w 7643004"/>
              <a:gd name="connsiteY0" fmla="*/ 276046 h 3856008"/>
              <a:gd name="connsiteX1" fmla="*/ 293298 w 7643004"/>
              <a:gd name="connsiteY1" fmla="*/ 51759 h 3856008"/>
              <a:gd name="connsiteX2" fmla="*/ 586596 w 7643004"/>
              <a:gd name="connsiteY2" fmla="*/ 0 h 3856008"/>
              <a:gd name="connsiteX3" fmla="*/ 897147 w 7643004"/>
              <a:gd name="connsiteY3" fmla="*/ 0 h 3856008"/>
              <a:gd name="connsiteX4" fmla="*/ 1233577 w 7643004"/>
              <a:gd name="connsiteY4" fmla="*/ 155276 h 3856008"/>
              <a:gd name="connsiteX5" fmla="*/ 1535502 w 7643004"/>
              <a:gd name="connsiteY5" fmla="*/ 457200 h 3856008"/>
              <a:gd name="connsiteX6" fmla="*/ 1828800 w 7643004"/>
              <a:gd name="connsiteY6" fmla="*/ 810883 h 3856008"/>
              <a:gd name="connsiteX7" fmla="*/ 2156604 w 7643004"/>
              <a:gd name="connsiteY7" fmla="*/ 1095555 h 3856008"/>
              <a:gd name="connsiteX8" fmla="*/ 2518913 w 7643004"/>
              <a:gd name="connsiteY8" fmla="*/ 1388853 h 3856008"/>
              <a:gd name="connsiteX9" fmla="*/ 2846717 w 7643004"/>
              <a:gd name="connsiteY9" fmla="*/ 1535502 h 3856008"/>
              <a:gd name="connsiteX10" fmla="*/ 3217653 w 7643004"/>
              <a:gd name="connsiteY10" fmla="*/ 1578634 h 3856008"/>
              <a:gd name="connsiteX11" fmla="*/ 3856008 w 7643004"/>
              <a:gd name="connsiteY11" fmla="*/ 1552755 h 3856008"/>
              <a:gd name="connsiteX12" fmla="*/ 4416725 w 7643004"/>
              <a:gd name="connsiteY12" fmla="*/ 1500997 h 3856008"/>
              <a:gd name="connsiteX13" fmla="*/ 4942936 w 7643004"/>
              <a:gd name="connsiteY13" fmla="*/ 1604513 h 3856008"/>
              <a:gd name="connsiteX14" fmla="*/ 5382883 w 7643004"/>
              <a:gd name="connsiteY14" fmla="*/ 1915064 h 3856008"/>
              <a:gd name="connsiteX15" fmla="*/ 5719313 w 7643004"/>
              <a:gd name="connsiteY15" fmla="*/ 2268747 h 3856008"/>
              <a:gd name="connsiteX16" fmla="*/ 6029864 w 7643004"/>
              <a:gd name="connsiteY16" fmla="*/ 2613804 h 3856008"/>
              <a:gd name="connsiteX17" fmla="*/ 6530196 w 7643004"/>
              <a:gd name="connsiteY17" fmla="*/ 2941608 h 3856008"/>
              <a:gd name="connsiteX18" fmla="*/ 7099540 w 7643004"/>
              <a:gd name="connsiteY18" fmla="*/ 3183147 h 3856008"/>
              <a:gd name="connsiteX19" fmla="*/ 7453223 w 7643004"/>
              <a:gd name="connsiteY19" fmla="*/ 3528204 h 3856008"/>
              <a:gd name="connsiteX20" fmla="*/ 7643004 w 7643004"/>
              <a:gd name="connsiteY20" fmla="*/ 3856008 h 3856008"/>
              <a:gd name="connsiteX21" fmla="*/ 17253 w 7643004"/>
              <a:gd name="connsiteY21" fmla="*/ 3847381 h 3856008"/>
              <a:gd name="connsiteX22" fmla="*/ 0 w 7643004"/>
              <a:gd name="connsiteY22" fmla="*/ 276046 h 38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43004" h="3856008">
                <a:moveTo>
                  <a:pt x="0" y="276046"/>
                </a:moveTo>
                <a:lnTo>
                  <a:pt x="293298" y="51759"/>
                </a:lnTo>
                <a:lnTo>
                  <a:pt x="586596" y="0"/>
                </a:lnTo>
                <a:lnTo>
                  <a:pt x="897147" y="0"/>
                </a:lnTo>
                <a:lnTo>
                  <a:pt x="1233577" y="155276"/>
                </a:lnTo>
                <a:lnTo>
                  <a:pt x="1535502" y="457200"/>
                </a:lnTo>
                <a:lnTo>
                  <a:pt x="1828800" y="810883"/>
                </a:lnTo>
                <a:lnTo>
                  <a:pt x="2156604" y="1095555"/>
                </a:lnTo>
                <a:lnTo>
                  <a:pt x="2518913" y="1388853"/>
                </a:lnTo>
                <a:lnTo>
                  <a:pt x="2846717" y="1535502"/>
                </a:lnTo>
                <a:lnTo>
                  <a:pt x="3217653" y="1578634"/>
                </a:lnTo>
                <a:lnTo>
                  <a:pt x="3856008" y="1552755"/>
                </a:lnTo>
                <a:lnTo>
                  <a:pt x="4416725" y="1500997"/>
                </a:lnTo>
                <a:lnTo>
                  <a:pt x="4942936" y="1604513"/>
                </a:lnTo>
                <a:lnTo>
                  <a:pt x="5382883" y="1915064"/>
                </a:lnTo>
                <a:lnTo>
                  <a:pt x="5719313" y="2268747"/>
                </a:lnTo>
                <a:lnTo>
                  <a:pt x="6029864" y="2613804"/>
                </a:lnTo>
                <a:lnTo>
                  <a:pt x="6530196" y="2941608"/>
                </a:lnTo>
                <a:lnTo>
                  <a:pt x="7099540" y="3183147"/>
                </a:lnTo>
                <a:lnTo>
                  <a:pt x="7453223" y="3528204"/>
                </a:lnTo>
                <a:lnTo>
                  <a:pt x="7643004" y="3856008"/>
                </a:lnTo>
                <a:lnTo>
                  <a:pt x="17253" y="3847381"/>
                </a:lnTo>
                <a:lnTo>
                  <a:pt x="0" y="27604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53C6EEF-CA1A-BF46-8345-B30534849417}"/>
              </a:ext>
            </a:extLst>
          </p:cNvPr>
          <p:cNvSpPr/>
          <p:nvPr/>
        </p:nvSpPr>
        <p:spPr>
          <a:xfrm>
            <a:off x="0" y="3010986"/>
            <a:ext cx="7660257" cy="3916025"/>
          </a:xfrm>
          <a:custGeom>
            <a:avLst/>
            <a:gdLst>
              <a:gd name="connsiteX0" fmla="*/ 0 w 7660257"/>
              <a:gd name="connsiteY0" fmla="*/ 284305 h 3916025"/>
              <a:gd name="connsiteX1" fmla="*/ 414068 w 7660257"/>
              <a:gd name="connsiteY1" fmla="*/ 34139 h 3916025"/>
              <a:gd name="connsiteX2" fmla="*/ 1147313 w 7660257"/>
              <a:gd name="connsiteY2" fmla="*/ 111776 h 3916025"/>
              <a:gd name="connsiteX3" fmla="*/ 2044460 w 7660257"/>
              <a:gd name="connsiteY3" fmla="*/ 1026176 h 3916025"/>
              <a:gd name="connsiteX4" fmla="*/ 2958860 w 7660257"/>
              <a:gd name="connsiteY4" fmla="*/ 1552388 h 3916025"/>
              <a:gd name="connsiteX5" fmla="*/ 4873925 w 7660257"/>
              <a:gd name="connsiteY5" fmla="*/ 1595520 h 3916025"/>
              <a:gd name="connsiteX6" fmla="*/ 6133381 w 7660257"/>
              <a:gd name="connsiteY6" fmla="*/ 2708327 h 3916025"/>
              <a:gd name="connsiteX7" fmla="*/ 7168551 w 7660257"/>
              <a:gd name="connsiteY7" fmla="*/ 3260418 h 3916025"/>
              <a:gd name="connsiteX8" fmla="*/ 7660257 w 7660257"/>
              <a:gd name="connsiteY8" fmla="*/ 3916025 h 391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0257" h="3916025">
                <a:moveTo>
                  <a:pt x="0" y="284305"/>
                </a:moveTo>
                <a:cubicBezTo>
                  <a:pt x="111424" y="173599"/>
                  <a:pt x="222849" y="62894"/>
                  <a:pt x="414068" y="34139"/>
                </a:cubicBezTo>
                <a:cubicBezTo>
                  <a:pt x="605287" y="5384"/>
                  <a:pt x="875581" y="-53564"/>
                  <a:pt x="1147313" y="111776"/>
                </a:cubicBezTo>
                <a:cubicBezTo>
                  <a:pt x="1419045" y="277115"/>
                  <a:pt x="1742536" y="786074"/>
                  <a:pt x="2044460" y="1026176"/>
                </a:cubicBezTo>
                <a:cubicBezTo>
                  <a:pt x="2346384" y="1266278"/>
                  <a:pt x="2487283" y="1457497"/>
                  <a:pt x="2958860" y="1552388"/>
                </a:cubicBezTo>
                <a:cubicBezTo>
                  <a:pt x="3430438" y="1647279"/>
                  <a:pt x="4344838" y="1402864"/>
                  <a:pt x="4873925" y="1595520"/>
                </a:cubicBezTo>
                <a:cubicBezTo>
                  <a:pt x="5403012" y="1788176"/>
                  <a:pt x="5750944" y="2430844"/>
                  <a:pt x="6133381" y="2708327"/>
                </a:cubicBezTo>
                <a:cubicBezTo>
                  <a:pt x="6515818" y="2985810"/>
                  <a:pt x="6914072" y="3059135"/>
                  <a:pt x="7168551" y="3260418"/>
                </a:cubicBezTo>
                <a:cubicBezTo>
                  <a:pt x="7423030" y="3461701"/>
                  <a:pt x="7541643" y="3688863"/>
                  <a:pt x="7660257" y="3916025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1DCF1-92FE-424D-9815-F059B517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59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atin typeface="Gabriola" pitchFamily="82" charset="0"/>
              </a:rPr>
              <a:t>Desired Future Functionality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AA03AA-D3C7-D44F-8658-9E2B4448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6885"/>
            <a:ext cx="7886700" cy="19699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briola" pitchFamily="82" charset="0"/>
              </a:rPr>
              <a:t>Add your own recipe</a:t>
            </a:r>
          </a:p>
          <a:p>
            <a:r>
              <a:rPr lang="en-US" sz="2400" dirty="0">
                <a:latin typeface="Gabriola" pitchFamily="82" charset="0"/>
              </a:rPr>
              <a:t>Automatically populate recipe data from outside sources using APIs rather than hardcoding each recipe as a separate object</a:t>
            </a:r>
          </a:p>
          <a:p>
            <a:r>
              <a:rPr lang="en-US" sz="2400" dirty="0">
                <a:latin typeface="Gabriola" pitchFamily="82" charset="0"/>
              </a:rPr>
              <a:t>Automatic conversions of different types of units within ingredients</a:t>
            </a:r>
          </a:p>
          <a:p>
            <a:pPr marL="0" indent="0">
              <a:buNone/>
            </a:pPr>
            <a:endParaRPr lang="en-US" sz="2400" dirty="0">
              <a:latin typeface="Gabriola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A19EF-E7D1-2E45-98F3-AEA7B4B16134}"/>
              </a:ext>
            </a:extLst>
          </p:cNvPr>
          <p:cNvSpPr txBox="1"/>
          <p:nvPr/>
        </p:nvSpPr>
        <p:spPr>
          <a:xfrm>
            <a:off x="2170082" y="2873726"/>
            <a:ext cx="6659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abriola" pitchFamily="82" charset="0"/>
              </a:rPr>
              <a:t>Convert shopping list quantities to purchasable units</a:t>
            </a:r>
          </a:p>
          <a:p>
            <a:pPr marL="742950" lvl="1" indent="-285750"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latin typeface="Gabriola" pitchFamily="82" charset="0"/>
              </a:rPr>
              <a:t>Example: Convert cups of flour to pounds of flour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abriola" pitchFamily="82" charset="0"/>
              </a:rPr>
              <a:t>Create a stored recipe database from previous visits to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817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93F144-8220-C44C-9F11-7EF5046F7D73}"/>
              </a:ext>
            </a:extLst>
          </p:cNvPr>
          <p:cNvSpPr/>
          <p:nvPr/>
        </p:nvSpPr>
        <p:spPr>
          <a:xfrm>
            <a:off x="0" y="224287"/>
            <a:ext cx="9144000" cy="66337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FA826-D905-1041-8403-98600811D169}"/>
              </a:ext>
            </a:extLst>
          </p:cNvPr>
          <p:cNvGrpSpPr/>
          <p:nvPr/>
        </p:nvGrpSpPr>
        <p:grpSpPr>
          <a:xfrm>
            <a:off x="-34504" y="0"/>
            <a:ext cx="9394166" cy="5051021"/>
            <a:chOff x="-8627" y="0"/>
            <a:chExt cx="9394166" cy="442991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F84EC-2D05-FB40-83CC-8BD55C3B26B4}"/>
                </a:ext>
              </a:extLst>
            </p:cNvPr>
            <p:cNvSpPr/>
            <p:nvPr/>
          </p:nvSpPr>
          <p:spPr>
            <a:xfrm>
              <a:off x="-8627" y="0"/>
              <a:ext cx="9178506" cy="4252823"/>
            </a:xfrm>
            <a:custGeom>
              <a:avLst/>
              <a:gdLst>
                <a:gd name="connsiteX0" fmla="*/ 34506 w 9178506"/>
                <a:gd name="connsiteY0" fmla="*/ 3709358 h 4252823"/>
                <a:gd name="connsiteX1" fmla="*/ 34506 w 9178506"/>
                <a:gd name="connsiteY1" fmla="*/ 0 h 4252823"/>
                <a:gd name="connsiteX2" fmla="*/ 9178506 w 9178506"/>
                <a:gd name="connsiteY2" fmla="*/ 0 h 4252823"/>
                <a:gd name="connsiteX3" fmla="*/ 9178506 w 9178506"/>
                <a:gd name="connsiteY3" fmla="*/ 2208362 h 4252823"/>
                <a:gd name="connsiteX4" fmla="*/ 8997351 w 9178506"/>
                <a:gd name="connsiteY4" fmla="*/ 2053087 h 4252823"/>
                <a:gd name="connsiteX5" fmla="*/ 8566031 w 9178506"/>
                <a:gd name="connsiteY5" fmla="*/ 1854679 h 4252823"/>
                <a:gd name="connsiteX6" fmla="*/ 7919049 w 9178506"/>
                <a:gd name="connsiteY6" fmla="*/ 1880558 h 4252823"/>
                <a:gd name="connsiteX7" fmla="*/ 7522234 w 9178506"/>
                <a:gd name="connsiteY7" fmla="*/ 2001328 h 4252823"/>
                <a:gd name="connsiteX8" fmla="*/ 7082287 w 9178506"/>
                <a:gd name="connsiteY8" fmla="*/ 2165230 h 4252823"/>
                <a:gd name="connsiteX9" fmla="*/ 6504317 w 9178506"/>
                <a:gd name="connsiteY9" fmla="*/ 2518913 h 4252823"/>
                <a:gd name="connsiteX10" fmla="*/ 5917721 w 9178506"/>
                <a:gd name="connsiteY10" fmla="*/ 2907102 h 4252823"/>
                <a:gd name="connsiteX11" fmla="*/ 5167223 w 9178506"/>
                <a:gd name="connsiteY11" fmla="*/ 3407434 h 4252823"/>
                <a:gd name="connsiteX12" fmla="*/ 4511615 w 9178506"/>
                <a:gd name="connsiteY12" fmla="*/ 3838755 h 4252823"/>
                <a:gd name="connsiteX13" fmla="*/ 3890514 w 9178506"/>
                <a:gd name="connsiteY13" fmla="*/ 4132053 h 4252823"/>
                <a:gd name="connsiteX14" fmla="*/ 3269412 w 9178506"/>
                <a:gd name="connsiteY14" fmla="*/ 4252823 h 4252823"/>
                <a:gd name="connsiteX15" fmla="*/ 2760453 w 9178506"/>
                <a:gd name="connsiteY15" fmla="*/ 4132053 h 4252823"/>
                <a:gd name="connsiteX16" fmla="*/ 2251495 w 9178506"/>
                <a:gd name="connsiteY16" fmla="*/ 3899140 h 4252823"/>
                <a:gd name="connsiteX17" fmla="*/ 1785668 w 9178506"/>
                <a:gd name="connsiteY17" fmla="*/ 3605842 h 4252823"/>
                <a:gd name="connsiteX18" fmla="*/ 1345721 w 9178506"/>
                <a:gd name="connsiteY18" fmla="*/ 3312543 h 4252823"/>
                <a:gd name="connsiteX19" fmla="*/ 983412 w 9178506"/>
                <a:gd name="connsiteY19" fmla="*/ 3191774 h 4252823"/>
                <a:gd name="connsiteX20" fmla="*/ 759125 w 9178506"/>
                <a:gd name="connsiteY20" fmla="*/ 3174521 h 4252823"/>
                <a:gd name="connsiteX21" fmla="*/ 483080 w 9178506"/>
                <a:gd name="connsiteY21" fmla="*/ 3269411 h 4252823"/>
                <a:gd name="connsiteX22" fmla="*/ 250166 w 9178506"/>
                <a:gd name="connsiteY22" fmla="*/ 3459192 h 4252823"/>
                <a:gd name="connsiteX23" fmla="*/ 0 w 9178506"/>
                <a:gd name="connsiteY23" fmla="*/ 3916392 h 4252823"/>
                <a:gd name="connsiteX24" fmla="*/ 43132 w 9178506"/>
                <a:gd name="connsiteY24" fmla="*/ 3761117 h 42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78506" h="4252823">
                  <a:moveTo>
                    <a:pt x="34506" y="3709358"/>
                  </a:moveTo>
                  <a:lnTo>
                    <a:pt x="34506" y="0"/>
                  </a:lnTo>
                  <a:lnTo>
                    <a:pt x="9178506" y="0"/>
                  </a:lnTo>
                  <a:lnTo>
                    <a:pt x="9178506" y="2208362"/>
                  </a:lnTo>
                  <a:lnTo>
                    <a:pt x="8997351" y="2053087"/>
                  </a:lnTo>
                  <a:lnTo>
                    <a:pt x="8566031" y="1854679"/>
                  </a:lnTo>
                  <a:lnTo>
                    <a:pt x="7919049" y="1880558"/>
                  </a:lnTo>
                  <a:lnTo>
                    <a:pt x="7522234" y="2001328"/>
                  </a:lnTo>
                  <a:lnTo>
                    <a:pt x="7082287" y="2165230"/>
                  </a:lnTo>
                  <a:lnTo>
                    <a:pt x="6504317" y="2518913"/>
                  </a:lnTo>
                  <a:lnTo>
                    <a:pt x="5917721" y="2907102"/>
                  </a:lnTo>
                  <a:lnTo>
                    <a:pt x="5167223" y="3407434"/>
                  </a:lnTo>
                  <a:lnTo>
                    <a:pt x="4511615" y="3838755"/>
                  </a:lnTo>
                  <a:lnTo>
                    <a:pt x="3890514" y="4132053"/>
                  </a:lnTo>
                  <a:lnTo>
                    <a:pt x="3269412" y="4252823"/>
                  </a:lnTo>
                  <a:lnTo>
                    <a:pt x="2760453" y="4132053"/>
                  </a:lnTo>
                  <a:lnTo>
                    <a:pt x="2251495" y="3899140"/>
                  </a:lnTo>
                  <a:lnTo>
                    <a:pt x="1785668" y="3605842"/>
                  </a:lnTo>
                  <a:lnTo>
                    <a:pt x="1345721" y="3312543"/>
                  </a:lnTo>
                  <a:lnTo>
                    <a:pt x="983412" y="3191774"/>
                  </a:lnTo>
                  <a:lnTo>
                    <a:pt x="759125" y="3174521"/>
                  </a:lnTo>
                  <a:lnTo>
                    <a:pt x="483080" y="3269411"/>
                  </a:lnTo>
                  <a:lnTo>
                    <a:pt x="250166" y="3459192"/>
                  </a:lnTo>
                  <a:lnTo>
                    <a:pt x="0" y="3916392"/>
                  </a:lnTo>
                  <a:lnTo>
                    <a:pt x="43132" y="3761117"/>
                  </a:lnTo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C49A6CC-54DE-9C41-9D17-7EE1DCD47230}"/>
                </a:ext>
              </a:extLst>
            </p:cNvPr>
            <p:cNvSpPr/>
            <p:nvPr/>
          </p:nvSpPr>
          <p:spPr>
            <a:xfrm>
              <a:off x="0" y="1835988"/>
              <a:ext cx="9385539" cy="2593931"/>
            </a:xfrm>
            <a:custGeom>
              <a:avLst/>
              <a:gdLst>
                <a:gd name="connsiteX0" fmla="*/ 0 w 9368287"/>
                <a:gd name="connsiteY0" fmla="*/ 2145357 h 2593931"/>
                <a:gd name="connsiteX1" fmla="*/ 957532 w 9368287"/>
                <a:gd name="connsiteY1" fmla="*/ 1334474 h 2593931"/>
                <a:gd name="connsiteX2" fmla="*/ 3579963 w 9368287"/>
                <a:gd name="connsiteY2" fmla="*/ 2378271 h 2593931"/>
                <a:gd name="connsiteX3" fmla="*/ 7401464 w 9368287"/>
                <a:gd name="connsiteY3" fmla="*/ 195788 h 2593931"/>
                <a:gd name="connsiteX4" fmla="*/ 9135374 w 9368287"/>
                <a:gd name="connsiteY4" fmla="*/ 368316 h 2593931"/>
                <a:gd name="connsiteX5" fmla="*/ 9342408 w 9368287"/>
                <a:gd name="connsiteY5" fmla="*/ 2524920 h 2593931"/>
                <a:gd name="connsiteX6" fmla="*/ 9342408 w 9368287"/>
                <a:gd name="connsiteY6" fmla="*/ 2524920 h 2593931"/>
                <a:gd name="connsiteX7" fmla="*/ 9368287 w 9368287"/>
                <a:gd name="connsiteY7" fmla="*/ 2593931 h 259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68287" h="2593931">
                  <a:moveTo>
                    <a:pt x="0" y="2145357"/>
                  </a:moveTo>
                  <a:cubicBezTo>
                    <a:pt x="180436" y="1720506"/>
                    <a:pt x="360872" y="1295655"/>
                    <a:pt x="957532" y="1334474"/>
                  </a:cubicBezTo>
                  <a:cubicBezTo>
                    <a:pt x="1554193" y="1373293"/>
                    <a:pt x="2505974" y="2568052"/>
                    <a:pt x="3579963" y="2378271"/>
                  </a:cubicBezTo>
                  <a:cubicBezTo>
                    <a:pt x="4653952" y="2188490"/>
                    <a:pt x="6475562" y="530780"/>
                    <a:pt x="7401464" y="195788"/>
                  </a:cubicBezTo>
                  <a:cubicBezTo>
                    <a:pt x="8327366" y="-139205"/>
                    <a:pt x="8811883" y="-19873"/>
                    <a:pt x="9135374" y="368316"/>
                  </a:cubicBezTo>
                  <a:cubicBezTo>
                    <a:pt x="9458865" y="756505"/>
                    <a:pt x="9342408" y="2524920"/>
                    <a:pt x="9342408" y="2524920"/>
                  </a:cubicBezTo>
                  <a:lnTo>
                    <a:pt x="9342408" y="2524920"/>
                  </a:lnTo>
                  <a:lnTo>
                    <a:pt x="9368287" y="2593931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9EA0768-DBFB-424A-8513-554617BE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816" y="4290662"/>
            <a:ext cx="5426015" cy="1116865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Questions?</a:t>
            </a:r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19E19805-7120-D144-AF02-069FC416F2FB}"/>
              </a:ext>
            </a:extLst>
          </p:cNvPr>
          <p:cNvSpPr txBox="1">
            <a:spLocks/>
          </p:cNvSpPr>
          <p:nvPr/>
        </p:nvSpPr>
        <p:spPr>
          <a:xfrm>
            <a:off x="5798204" y="6609857"/>
            <a:ext cx="4619446" cy="122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Gabriola" pitchFamily="82" charset="0"/>
              </a:rPr>
              <a:t>CODE 201 – November 3, 2018</a:t>
            </a:r>
          </a:p>
        </p:txBody>
      </p:sp>
    </p:spTree>
    <p:extLst>
      <p:ext uri="{BB962C8B-B14F-4D97-AF65-F5344CB8AC3E}">
        <p14:creationId xmlns:p14="http://schemas.microsoft.com/office/powerpoint/2010/main" val="80025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briola" pitchFamily="82" charset="0"/>
              </a:rPr>
              <a:t>OUR TEAM – </a:t>
            </a:r>
            <a:r>
              <a:rPr lang="en-US" dirty="0" err="1">
                <a:latin typeface="Gabriola" pitchFamily="82" charset="0"/>
              </a:rPr>
              <a:t>SoBasted</a:t>
            </a:r>
            <a:r>
              <a:rPr lang="en-US" dirty="0">
                <a:latin typeface="Gabriola" pitchFamily="82" charset="0"/>
              </a:rPr>
              <a:t>!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B8DF202-ADC3-944D-93CC-96CB2AA3D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6639" y="4113067"/>
            <a:ext cx="2194560" cy="2194560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C12C1FE-E769-B74E-931A-11760960952E}"/>
              </a:ext>
            </a:extLst>
          </p:cNvPr>
          <p:cNvGrpSpPr/>
          <p:nvPr/>
        </p:nvGrpSpPr>
        <p:grpSpPr>
          <a:xfrm>
            <a:off x="1629630" y="4114038"/>
            <a:ext cx="2212893" cy="2194560"/>
            <a:chOff x="764762" y="3966425"/>
            <a:chExt cx="2212893" cy="21945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A12424-5727-9144-B725-FB01D0C301F0}"/>
                </a:ext>
              </a:extLst>
            </p:cNvPr>
            <p:cNvSpPr/>
            <p:nvPr/>
          </p:nvSpPr>
          <p:spPr>
            <a:xfrm>
              <a:off x="764762" y="3966425"/>
              <a:ext cx="2194560" cy="21945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40E264-5E31-E74E-BD6A-CFBEC832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095" y="3966425"/>
              <a:ext cx="2194560" cy="21945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B74811-F377-8A4F-AB2B-43EA24D44A26}"/>
              </a:ext>
            </a:extLst>
          </p:cNvPr>
          <p:cNvGrpSpPr/>
          <p:nvPr/>
        </p:nvGrpSpPr>
        <p:grpSpPr>
          <a:xfrm>
            <a:off x="748590" y="1438663"/>
            <a:ext cx="2229065" cy="2194560"/>
            <a:chOff x="748590" y="1438663"/>
            <a:chExt cx="2229065" cy="21945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78F579-CB08-0542-A000-2FA6332B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095" y="1438663"/>
              <a:ext cx="2194560" cy="219456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50C6BC-D96B-8140-AA4A-F570961582BB}"/>
                </a:ext>
              </a:extLst>
            </p:cNvPr>
            <p:cNvSpPr/>
            <p:nvPr/>
          </p:nvSpPr>
          <p:spPr>
            <a:xfrm>
              <a:off x="748590" y="1438663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628F98-0702-B342-B786-361D5F0D4BAD}"/>
              </a:ext>
            </a:extLst>
          </p:cNvPr>
          <p:cNvGrpSpPr/>
          <p:nvPr/>
        </p:nvGrpSpPr>
        <p:grpSpPr>
          <a:xfrm>
            <a:off x="3117501" y="1438663"/>
            <a:ext cx="2208941" cy="2194560"/>
            <a:chOff x="3117501" y="1438663"/>
            <a:chExt cx="2208941" cy="219456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1D55D4-F33C-E540-85C9-BEAE1702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1882" y="1438663"/>
              <a:ext cx="2194560" cy="219456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25E61-3957-8642-8563-891EE91AE498}"/>
                </a:ext>
              </a:extLst>
            </p:cNvPr>
            <p:cNvSpPr/>
            <p:nvPr/>
          </p:nvSpPr>
          <p:spPr>
            <a:xfrm>
              <a:off x="3117501" y="1438663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506635-CDAE-7744-B387-F66ABFA881F8}"/>
              </a:ext>
            </a:extLst>
          </p:cNvPr>
          <p:cNvGrpSpPr/>
          <p:nvPr/>
        </p:nvGrpSpPr>
        <p:grpSpPr>
          <a:xfrm>
            <a:off x="5480940" y="1438662"/>
            <a:ext cx="2196667" cy="2194561"/>
            <a:chOff x="5480940" y="1438662"/>
            <a:chExt cx="2196667" cy="219456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C4462D-9A1D-624E-9DB1-D3A3D8F0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3047" y="1438663"/>
              <a:ext cx="2194560" cy="219456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595729-B2B9-9C42-8987-BADCDEADB02E}"/>
                </a:ext>
              </a:extLst>
            </p:cNvPr>
            <p:cNvSpPr/>
            <p:nvPr/>
          </p:nvSpPr>
          <p:spPr>
            <a:xfrm>
              <a:off x="5480940" y="1438662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F9197-5448-0F48-94C9-912BE51586A7}"/>
              </a:ext>
            </a:extLst>
          </p:cNvPr>
          <p:cNvSpPr/>
          <p:nvPr/>
        </p:nvSpPr>
        <p:spPr>
          <a:xfrm>
            <a:off x="3983892" y="4113067"/>
            <a:ext cx="2194560" cy="21945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B3B2E-867F-9B46-9A38-ABB62CF68201}"/>
              </a:ext>
            </a:extLst>
          </p:cNvPr>
          <p:cNvSpPr txBox="1"/>
          <p:nvPr/>
        </p:nvSpPr>
        <p:spPr>
          <a:xfrm>
            <a:off x="1347694" y="3688964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ANTHONY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8684C-4437-E74F-87A0-BF4A2DBEC753}"/>
              </a:ext>
            </a:extLst>
          </p:cNvPr>
          <p:cNvSpPr txBox="1"/>
          <p:nvPr/>
        </p:nvSpPr>
        <p:spPr>
          <a:xfrm>
            <a:off x="3730986" y="3688964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JULIE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F1690-AC84-2549-95E7-8AD9F49C694C}"/>
              </a:ext>
            </a:extLst>
          </p:cNvPr>
          <p:cNvSpPr txBox="1"/>
          <p:nvPr/>
        </p:nvSpPr>
        <p:spPr>
          <a:xfrm>
            <a:off x="6080044" y="3694468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LORIN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5E4E2-41A3-DA44-B3A6-18E163B92E6D}"/>
              </a:ext>
            </a:extLst>
          </p:cNvPr>
          <p:cNvSpPr txBox="1"/>
          <p:nvPr/>
        </p:nvSpPr>
        <p:spPr>
          <a:xfrm>
            <a:off x="2247067" y="6364340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ERIN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5686A-37B9-E846-A0D5-CEF6F954393E}"/>
              </a:ext>
            </a:extLst>
          </p:cNvPr>
          <p:cNvSpPr txBox="1"/>
          <p:nvPr/>
        </p:nvSpPr>
        <p:spPr>
          <a:xfrm>
            <a:off x="4565354" y="6362398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XOCHIL</a:t>
            </a:r>
          </a:p>
        </p:txBody>
      </p:sp>
    </p:spTree>
    <p:extLst>
      <p:ext uri="{BB962C8B-B14F-4D97-AF65-F5344CB8AC3E}">
        <p14:creationId xmlns:p14="http://schemas.microsoft.com/office/powerpoint/2010/main" val="69966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B9B548F-B97A-6442-8807-802D9A4ACCAF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2ABBDB-A7CB-B443-9936-522A3D4DDD10}"/>
              </a:ext>
            </a:extLst>
          </p:cNvPr>
          <p:cNvSpPr txBox="1">
            <a:spLocks/>
          </p:cNvSpPr>
          <p:nvPr/>
        </p:nvSpPr>
        <p:spPr>
          <a:xfrm>
            <a:off x="2685637" y="-162720"/>
            <a:ext cx="67613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Outline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C05DA7-2689-4941-BFA9-1E4DEA257F31}"/>
              </a:ext>
            </a:extLst>
          </p:cNvPr>
          <p:cNvSpPr txBox="1">
            <a:spLocks/>
          </p:cNvSpPr>
          <p:nvPr/>
        </p:nvSpPr>
        <p:spPr>
          <a:xfrm>
            <a:off x="1404852" y="1825625"/>
            <a:ext cx="711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Gabriola" pitchFamily="82" charset="0"/>
            </a:endParaRPr>
          </a:p>
          <a:p>
            <a:pPr lvl="1"/>
            <a:endParaRPr lang="en-US" dirty="0">
              <a:latin typeface="Gabriola" pitchFamily="8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76FD637-BB2A-D54C-B74E-93E59D4212A5}"/>
              </a:ext>
            </a:extLst>
          </p:cNvPr>
          <p:cNvSpPr txBox="1">
            <a:spLocks/>
          </p:cNvSpPr>
          <p:nvPr/>
        </p:nvSpPr>
        <p:spPr>
          <a:xfrm>
            <a:off x="1992702" y="1188406"/>
            <a:ext cx="6936716" cy="529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>
                <a:latin typeface="Gabriola" pitchFamily="82" charset="0"/>
              </a:rPr>
              <a:t>Team Introductions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>
                <a:latin typeface="Gabriola" pitchFamily="82" charset="0"/>
              </a:rPr>
              <a:t>Project Description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300" dirty="0">
                <a:latin typeface="Gabriola" pitchFamily="82" charset="0"/>
              </a:rPr>
              <a:t>Problem Domain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>
                <a:latin typeface="Gabriola" pitchFamily="82" charset="0"/>
              </a:rPr>
              <a:t>Site Demonstration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>
                <a:latin typeface="Gabriola" pitchFamily="82" charset="0"/>
              </a:rPr>
              <a:t>Technical Challenges and Functionality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300" dirty="0">
                <a:latin typeface="Gabriola" pitchFamily="82" charset="0"/>
              </a:rPr>
              <a:t>Giant Recipe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300" dirty="0">
                <a:latin typeface="Gabriola" pitchFamily="82" charset="0"/>
              </a:rPr>
              <a:t>Changing Buttons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300" dirty="0">
                <a:latin typeface="Gabriola" pitchFamily="82" charset="0"/>
              </a:rPr>
              <a:t>Summing Like Ingredients (Math Functions)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700" dirty="0">
                <a:latin typeface="Gabriola" pitchFamily="82" charset="0"/>
              </a:rPr>
              <a:t>Questions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3100" dirty="0"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6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7892A2-6FEA-8A43-8BC1-BA82562FA18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CA883E-8389-344A-B034-DF19225A26F0}"/>
              </a:ext>
            </a:extLst>
          </p:cNvPr>
          <p:cNvSpPr txBox="1">
            <a:spLocks/>
          </p:cNvSpPr>
          <p:nvPr/>
        </p:nvSpPr>
        <p:spPr>
          <a:xfrm>
            <a:off x="430242" y="82096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Problem Domain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73D58A-7051-274A-B125-68F533A5C0D6}"/>
              </a:ext>
            </a:extLst>
          </p:cNvPr>
          <p:cNvSpPr txBox="1">
            <a:spLocks/>
          </p:cNvSpPr>
          <p:nvPr/>
        </p:nvSpPr>
        <p:spPr>
          <a:xfrm>
            <a:off x="128318" y="1900310"/>
            <a:ext cx="77672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abriola" pitchFamily="82" charset="0"/>
            </a:endParaRPr>
          </a:p>
          <a:p>
            <a:pPr lvl="1"/>
            <a:r>
              <a:rPr lang="en-US" sz="4000" dirty="0">
                <a:latin typeface="Gabriola" pitchFamily="82" charset="0"/>
              </a:rPr>
              <a:t>Create recipe Objects that take in ingredient parameters which can then be manipulated to  render a menu table and shopping list of ingredients that sums the ingredient quantities for all recipes selected. </a:t>
            </a:r>
          </a:p>
        </p:txBody>
      </p:sp>
    </p:spTree>
    <p:extLst>
      <p:ext uri="{BB962C8B-B14F-4D97-AF65-F5344CB8AC3E}">
        <p14:creationId xmlns:p14="http://schemas.microsoft.com/office/powerpoint/2010/main" val="81241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9E8CC1-230F-3E4B-B182-77E7959C273A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395672" y="3288600"/>
            <a:ext cx="2951861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395672" y="3269411"/>
            <a:ext cx="2951861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DD5A94-8AAA-FD4A-B1E9-7E8C99FBCA1D}"/>
              </a:ext>
            </a:extLst>
          </p:cNvPr>
          <p:cNvSpPr txBox="1">
            <a:spLocks/>
          </p:cNvSpPr>
          <p:nvPr/>
        </p:nvSpPr>
        <p:spPr>
          <a:xfrm>
            <a:off x="628650" y="20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Solution Domain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D59E4C-D334-EB4A-9C36-002B66596441}"/>
              </a:ext>
            </a:extLst>
          </p:cNvPr>
          <p:cNvSpPr txBox="1">
            <a:spLocks/>
          </p:cNvSpPr>
          <p:nvPr/>
        </p:nvSpPr>
        <p:spPr>
          <a:xfrm>
            <a:off x="319177" y="1224950"/>
            <a:ext cx="8342822" cy="5141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sz="4000" b="1" dirty="0">
              <a:latin typeface="Gabriola" pitchFamily="82" charset="0"/>
            </a:endParaRPr>
          </a:p>
          <a:p>
            <a:pPr lvl="1" algn="l"/>
            <a:r>
              <a:rPr lang="en-US" sz="4000" b="1" dirty="0">
                <a:latin typeface="Gabriola" pitchFamily="82" charset="0"/>
              </a:rPr>
              <a:t>Click handlers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Added/Removed Recipes from local storage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Used the DOM to change IDS based on user behavior</a:t>
            </a:r>
          </a:p>
          <a:p>
            <a:pPr lvl="1" algn="l"/>
            <a:r>
              <a:rPr lang="en-US" sz="4000" b="1" dirty="0">
                <a:latin typeface="Gabriola" pitchFamily="82" charset="0"/>
              </a:rPr>
              <a:t>Math Functions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Reference data from local storage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Loop through all ingredients in the </a:t>
            </a:r>
          </a:p>
          <a:p>
            <a:pPr lvl="1" algn="l"/>
            <a:r>
              <a:rPr lang="en-US" sz="4000" dirty="0">
                <a:latin typeface="Gabriola" pitchFamily="82" charset="0"/>
              </a:rPr>
              <a:t>	  selected recipe to combine and </a:t>
            </a:r>
          </a:p>
          <a:p>
            <a:pPr lvl="1" algn="l"/>
            <a:r>
              <a:rPr lang="en-US" sz="4000" dirty="0">
                <a:latin typeface="Gabriola" pitchFamily="82" charset="0"/>
              </a:rPr>
              <a:t>	  manipulate the stored data </a:t>
            </a:r>
          </a:p>
        </p:txBody>
      </p:sp>
    </p:spTree>
    <p:extLst>
      <p:ext uri="{BB962C8B-B14F-4D97-AF65-F5344CB8AC3E}">
        <p14:creationId xmlns:p14="http://schemas.microsoft.com/office/powerpoint/2010/main" val="127832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B9B548F-B97A-6442-8807-802D9A4ACCAF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2ABBDB-A7CB-B443-9936-522A3D4DDD10}"/>
              </a:ext>
            </a:extLst>
          </p:cNvPr>
          <p:cNvSpPr txBox="1">
            <a:spLocks/>
          </p:cNvSpPr>
          <p:nvPr/>
        </p:nvSpPr>
        <p:spPr>
          <a:xfrm>
            <a:off x="2685637" y="-162720"/>
            <a:ext cx="67613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Site Demonstration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C05DA7-2689-4941-BFA9-1E4DEA257F31}"/>
              </a:ext>
            </a:extLst>
          </p:cNvPr>
          <p:cNvSpPr txBox="1">
            <a:spLocks/>
          </p:cNvSpPr>
          <p:nvPr/>
        </p:nvSpPr>
        <p:spPr>
          <a:xfrm>
            <a:off x="1404852" y="1825625"/>
            <a:ext cx="711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Gabriola" pitchFamily="82" charset="0"/>
            </a:endParaRPr>
          </a:p>
          <a:p>
            <a:pPr lvl="1"/>
            <a:endParaRPr lang="en-US" dirty="0">
              <a:latin typeface="Gabriola" pitchFamily="8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76FD637-BB2A-D54C-B74E-93E59D4212A5}"/>
              </a:ext>
            </a:extLst>
          </p:cNvPr>
          <p:cNvSpPr txBox="1">
            <a:spLocks/>
          </p:cNvSpPr>
          <p:nvPr/>
        </p:nvSpPr>
        <p:spPr>
          <a:xfrm>
            <a:off x="1992702" y="1188406"/>
            <a:ext cx="6936716" cy="529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3100" dirty="0"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abriola" pitchFamily="82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DDA32F3-4F15-9D42-BA33-4B2336ACD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02" y="1529858"/>
            <a:ext cx="6809297" cy="497732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22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47" y="97315"/>
            <a:ext cx="7886700" cy="1325563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Project Organization – GitHub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209E9-7B8A-BE43-9656-BF43E660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1520193"/>
            <a:ext cx="8600536" cy="4343912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8170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47" y="97315"/>
            <a:ext cx="7886700" cy="1325563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Giant Recipe Objects</a:t>
            </a:r>
          </a:p>
        </p:txBody>
      </p:sp>
      <p:pic>
        <p:nvPicPr>
          <p:cNvPr id="4" name="Nov-01-2018 18-32-28.mp4">
            <a:hlinkClick r:id="" action="ppaction://media"/>
            <a:extLst>
              <a:ext uri="{FF2B5EF4-FFF2-40B4-BE49-F238E27FC236}">
                <a16:creationId xmlns:a16="http://schemas.microsoft.com/office/drawing/2014/main" id="{A5839199-4F6C-CA48-8E43-177D2C4E29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547" y="1293963"/>
            <a:ext cx="8615435" cy="4494361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055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9E2711-2EF1-C346-AD2B-553952632F51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C11E7C-A7D0-094F-953F-F3D6D25191C7}"/>
              </a:ext>
            </a:extLst>
          </p:cNvPr>
          <p:cNvSpPr txBox="1">
            <a:spLocks/>
          </p:cNvSpPr>
          <p:nvPr/>
        </p:nvSpPr>
        <p:spPr>
          <a:xfrm>
            <a:off x="2530833" y="-20113"/>
            <a:ext cx="654523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Sum Like Ingredients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445CB-2407-C148-A73F-7AA705EA46E0}"/>
              </a:ext>
            </a:extLst>
          </p:cNvPr>
          <p:cNvSpPr txBox="1">
            <a:spLocks/>
          </p:cNvSpPr>
          <p:nvPr/>
        </p:nvSpPr>
        <p:spPr>
          <a:xfrm>
            <a:off x="1777038" y="1580769"/>
            <a:ext cx="7238641" cy="157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Gabriola" pitchFamily="82" charset="0"/>
              </a:rPr>
              <a:t>Challenge</a:t>
            </a:r>
            <a:r>
              <a:rPr lang="en-US" sz="2800" dirty="0">
                <a:latin typeface="Gabriola" pitchFamily="82" charset="0"/>
              </a:rPr>
              <a:t>: Combine the quantities and units of ingredients that appear in more than one selected recipe</a:t>
            </a:r>
          </a:p>
          <a:p>
            <a:pPr algn="l"/>
            <a:r>
              <a:rPr lang="en-US" sz="2800" b="1" dirty="0">
                <a:latin typeface="Gabriola" pitchFamily="82" charset="0"/>
              </a:rPr>
              <a:t>Example</a:t>
            </a:r>
            <a:r>
              <a:rPr lang="en-US" sz="2800" dirty="0">
                <a:latin typeface="Gabriola" pitchFamily="82" charset="0"/>
              </a:rPr>
              <a:t>: 2 tablespoons of flour and 1 cup of flour</a:t>
            </a:r>
          </a:p>
          <a:p>
            <a:pPr algn="l"/>
            <a:endParaRPr lang="en-US" sz="2800" dirty="0">
              <a:latin typeface="Gabriola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0B3D1-622E-2441-8F7A-0F95BCBE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8999"/>
            <a:ext cx="7315200" cy="295945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4834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2895</TotalTime>
  <Words>285</Words>
  <Application>Microsoft Macintosh PowerPoint</Application>
  <PresentationFormat>On-screen Show (4:3)</PresentationFormat>
  <Paragraphs>54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Gabriola</vt:lpstr>
      <vt:lpstr>Office Theme</vt:lpstr>
      <vt:lpstr>Shopping List Builder</vt:lpstr>
      <vt:lpstr>OUR TEAM – SoBasted!</vt:lpstr>
      <vt:lpstr>PowerPoint Presentation</vt:lpstr>
      <vt:lpstr>PowerPoint Presentation</vt:lpstr>
      <vt:lpstr>PowerPoint Presentation</vt:lpstr>
      <vt:lpstr>PowerPoint Presentation</vt:lpstr>
      <vt:lpstr>Project Organization – GitHub Projects</vt:lpstr>
      <vt:lpstr>Giant Recipe Objects</vt:lpstr>
      <vt:lpstr>PowerPoint Presentation</vt:lpstr>
      <vt:lpstr>PowerPoint Presentation</vt:lpstr>
      <vt:lpstr>Desired Future Functionality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Trainor</dc:creator>
  <cp:lastModifiedBy>Erin Trainor</cp:lastModifiedBy>
  <cp:revision>24</cp:revision>
  <dcterms:created xsi:type="dcterms:W3CDTF">2018-10-31T02:05:57Z</dcterms:created>
  <dcterms:modified xsi:type="dcterms:W3CDTF">2018-11-02T02:21:57Z</dcterms:modified>
</cp:coreProperties>
</file>